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9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ECCBA-FAF2-9C4B-A713-291A6E40DC61}" v="7" dt="2025-10-15T16:00:42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26"/>
  </p:normalViewPr>
  <p:slideViewPr>
    <p:cSldViewPr snapToGrid="0">
      <p:cViewPr varScale="1">
        <p:scale>
          <a:sx n="88" d="100"/>
          <a:sy n="88" d="100"/>
        </p:scale>
        <p:origin x="17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Urbach" userId="S::jasmin.urbach@skillprojects.net::e0300561-5cec-4385-9cd6-9e135d1ae857" providerId="AD" clId="Web-{98F3DFA7-CD6F-E13B-7D29-3765E9FCFD7B}"/>
    <pc:docChg chg="modSld">
      <pc:chgData name="Jasmin Urbach" userId="S::jasmin.urbach@skillprojects.net::e0300561-5cec-4385-9cd6-9e135d1ae857" providerId="AD" clId="Web-{98F3DFA7-CD6F-E13B-7D29-3765E9FCFD7B}" dt="2025-10-07T11:19:41.339" v="89" actId="1076"/>
      <pc:docMkLst>
        <pc:docMk/>
      </pc:docMkLst>
      <pc:sldChg chg="addSp modSp">
        <pc:chgData name="Jasmin Urbach" userId="S::jasmin.urbach@skillprojects.net::e0300561-5cec-4385-9cd6-9e135d1ae857" providerId="AD" clId="Web-{98F3DFA7-CD6F-E13B-7D29-3765E9FCFD7B}" dt="2025-10-07T10:52:45.257" v="74" actId="1076"/>
        <pc:sldMkLst>
          <pc:docMk/>
          <pc:sldMk cId="3113174599" sldId="259"/>
        </pc:sldMkLst>
        <pc:picChg chg="mod">
          <ac:chgData name="Jasmin Urbach" userId="S::jasmin.urbach@skillprojects.net::e0300561-5cec-4385-9cd6-9e135d1ae857" providerId="AD" clId="Web-{98F3DFA7-CD6F-E13B-7D29-3765E9FCFD7B}" dt="2025-10-07T10:52:39.194" v="72" actId="1076"/>
          <ac:picMkLst>
            <pc:docMk/>
            <pc:sldMk cId="3113174599" sldId="259"/>
            <ac:picMk id="5" creationId="{3225386E-0E04-A857-F297-05A9C9CADD5C}"/>
          </ac:picMkLst>
        </pc:picChg>
        <pc:picChg chg="add mod">
          <ac:chgData name="Jasmin Urbach" userId="S::jasmin.urbach@skillprojects.net::e0300561-5cec-4385-9cd6-9e135d1ae857" providerId="AD" clId="Web-{98F3DFA7-CD6F-E13B-7D29-3765E9FCFD7B}" dt="2025-10-07T10:52:45.257" v="74" actId="1076"/>
          <ac:picMkLst>
            <pc:docMk/>
            <pc:sldMk cId="3113174599" sldId="259"/>
            <ac:picMk id="6" creationId="{76D4137F-229A-B091-39D6-9070D749F761}"/>
          </ac:picMkLst>
        </pc:picChg>
      </pc:sldChg>
      <pc:sldChg chg="addSp delSp modSp">
        <pc:chgData name="Jasmin Urbach" userId="S::jasmin.urbach@skillprojects.net::e0300561-5cec-4385-9cd6-9e135d1ae857" providerId="AD" clId="Web-{98F3DFA7-CD6F-E13B-7D29-3765E9FCFD7B}" dt="2025-10-07T10:53:34.916" v="78"/>
        <pc:sldMkLst>
          <pc:docMk/>
          <pc:sldMk cId="1104150572" sldId="261"/>
        </pc:sldMkLst>
        <pc:spChg chg="mod">
          <ac:chgData name="Jasmin Urbach" userId="S::jasmin.urbach@skillprojects.net::e0300561-5cec-4385-9cd6-9e135d1ae857" providerId="AD" clId="Web-{98F3DFA7-CD6F-E13B-7D29-3765E9FCFD7B}" dt="2025-10-06T10:11:23.781" v="61" actId="1076"/>
          <ac:spMkLst>
            <pc:docMk/>
            <pc:sldMk cId="1104150572" sldId="261"/>
            <ac:spMk id="5" creationId="{C517610C-2AD5-EFD2-0777-03FBE712C94D}"/>
          </ac:spMkLst>
        </pc:spChg>
        <pc:picChg chg="mod">
          <ac:chgData name="Jasmin Urbach" userId="S::jasmin.urbach@skillprojects.net::e0300561-5cec-4385-9cd6-9e135d1ae857" providerId="AD" clId="Web-{98F3DFA7-CD6F-E13B-7D29-3765E9FCFD7B}" dt="2025-10-06T10:04:27.460" v="46" actId="1076"/>
          <ac:picMkLst>
            <pc:docMk/>
            <pc:sldMk cId="1104150572" sldId="261"/>
            <ac:picMk id="2" creationId="{04ED5DC0-51FA-A0D2-F152-4D5CB82B0878}"/>
          </ac:picMkLst>
        </pc:picChg>
        <pc:picChg chg="mod modCrop">
          <ac:chgData name="Jasmin Urbach" userId="S::jasmin.urbach@skillprojects.net::e0300561-5cec-4385-9cd6-9e135d1ae857" providerId="AD" clId="Web-{98F3DFA7-CD6F-E13B-7D29-3765E9FCFD7B}" dt="2025-10-06T10:11:20.765" v="60"/>
          <ac:picMkLst>
            <pc:docMk/>
            <pc:sldMk cId="1104150572" sldId="261"/>
            <ac:picMk id="3" creationId="{9A050AEE-4CB2-28CF-A802-A2AAFE35BE9B}"/>
          </ac:picMkLst>
        </pc:picChg>
        <pc:picChg chg="add mod modCrop">
          <ac:chgData name="Jasmin Urbach" userId="S::jasmin.urbach@skillprojects.net::e0300561-5cec-4385-9cd6-9e135d1ae857" providerId="AD" clId="Web-{98F3DFA7-CD6F-E13B-7D29-3765E9FCFD7B}" dt="2025-10-07T10:53:34.916" v="78"/>
          <ac:picMkLst>
            <pc:docMk/>
            <pc:sldMk cId="1104150572" sldId="261"/>
            <ac:picMk id="19" creationId="{B79F1720-63A8-46A9-014B-E07757F000A1}"/>
          </ac:picMkLst>
        </pc:picChg>
        <pc:picChg chg="add mod">
          <ac:chgData name="Jasmin Urbach" userId="S::jasmin.urbach@skillprojects.net::e0300561-5cec-4385-9cd6-9e135d1ae857" providerId="AD" clId="Web-{98F3DFA7-CD6F-E13B-7D29-3765E9FCFD7B}" dt="2025-10-06T10:07:35.715" v="51" actId="1076"/>
          <ac:picMkLst>
            <pc:docMk/>
            <pc:sldMk cId="1104150572" sldId="261"/>
            <ac:picMk id="24" creationId="{6B8EA8E7-4EF8-C476-7390-3037F7AAFC25}"/>
          </ac:picMkLst>
        </pc:picChg>
        <pc:picChg chg="add mod modCrop">
          <ac:chgData name="Jasmin Urbach" userId="S::jasmin.urbach@skillprojects.net::e0300561-5cec-4385-9cd6-9e135d1ae857" providerId="AD" clId="Web-{98F3DFA7-CD6F-E13B-7D29-3765E9FCFD7B}" dt="2025-10-06T14:31:35.379" v="64" actId="1076"/>
          <ac:picMkLst>
            <pc:docMk/>
            <pc:sldMk cId="1104150572" sldId="261"/>
            <ac:picMk id="26" creationId="{79617ED4-E25F-14E7-6834-1A5FB9ED4B01}"/>
          </ac:picMkLst>
        </pc:picChg>
        <pc:picChg chg="mod">
          <ac:chgData name="Jasmin Urbach" userId="S::jasmin.urbach@skillprojects.net::e0300561-5cec-4385-9cd6-9e135d1ae857" providerId="AD" clId="Web-{98F3DFA7-CD6F-E13B-7D29-3765E9FCFD7B}" dt="2025-10-06T10:11:26.156" v="62" actId="1076"/>
          <ac:picMkLst>
            <pc:docMk/>
            <pc:sldMk cId="1104150572" sldId="261"/>
            <ac:picMk id="28" creationId="{A82C3A8E-BB14-AEA4-448D-E12AE4F28DC1}"/>
          </ac:picMkLst>
        </pc:picChg>
      </pc:sldChg>
      <pc:sldChg chg="addSp delSp modSp">
        <pc:chgData name="Jasmin Urbach" userId="S::jasmin.urbach@skillprojects.net::e0300561-5cec-4385-9cd6-9e135d1ae857" providerId="AD" clId="Web-{98F3DFA7-CD6F-E13B-7D29-3765E9FCFD7B}" dt="2025-10-07T11:19:41.339" v="89" actId="1076"/>
        <pc:sldMkLst>
          <pc:docMk/>
          <pc:sldMk cId="2564382149" sldId="264"/>
        </pc:sldMkLst>
        <pc:spChg chg="mod">
          <ac:chgData name="Jasmin Urbach" userId="S::jasmin.urbach@skillprojects.net::e0300561-5cec-4385-9cd6-9e135d1ae857" providerId="AD" clId="Web-{98F3DFA7-CD6F-E13B-7D29-3765E9FCFD7B}" dt="2025-10-07T10:54:12.558" v="84" actId="20577"/>
          <ac:spMkLst>
            <pc:docMk/>
            <pc:sldMk cId="2564382149" sldId="264"/>
            <ac:spMk id="11" creationId="{70CF1AE8-58F1-5D45-1CB2-894C3339A8AF}"/>
          </ac:spMkLst>
        </pc:spChg>
        <pc:picChg chg="add mod">
          <ac:chgData name="Jasmin Urbach" userId="S::jasmin.urbach@skillprojects.net::e0300561-5cec-4385-9cd6-9e135d1ae857" providerId="AD" clId="Web-{98F3DFA7-CD6F-E13B-7D29-3765E9FCFD7B}" dt="2025-10-07T11:19:41.339" v="89" actId="1076"/>
          <ac:picMkLst>
            <pc:docMk/>
            <pc:sldMk cId="2564382149" sldId="264"/>
            <ac:picMk id="3" creationId="{4FBED8ED-B1EC-71B4-4D4F-828E3E433845}"/>
          </ac:picMkLst>
        </pc:picChg>
      </pc:sldChg>
    </pc:docChg>
  </pc:docChgLst>
  <pc:docChgLst>
    <pc:chgData clId="Web-{98F3DFA7-CD6F-E13B-7D29-3765E9FCFD7B}"/>
    <pc:docChg chg="modSld">
      <pc:chgData name="" userId="" providerId="" clId="Web-{98F3DFA7-CD6F-E13B-7D29-3765E9FCFD7B}" dt="2025-10-06T10:01:23.670" v="1" actId="1076"/>
      <pc:docMkLst>
        <pc:docMk/>
      </pc:docMkLst>
      <pc:sldChg chg="modSp">
        <pc:chgData name="" userId="" providerId="" clId="Web-{98F3DFA7-CD6F-E13B-7D29-3765E9FCFD7B}" dt="2025-10-06T10:01:23.670" v="1" actId="1076"/>
        <pc:sldMkLst>
          <pc:docMk/>
          <pc:sldMk cId="3113174599" sldId="259"/>
        </pc:sldMkLst>
        <pc:picChg chg="mod">
          <ac:chgData name="" userId="" providerId="" clId="Web-{98F3DFA7-CD6F-E13B-7D29-3765E9FCFD7B}" dt="2025-10-06T10:01:23.670" v="1" actId="1076"/>
          <ac:picMkLst>
            <pc:docMk/>
            <pc:sldMk cId="3113174599" sldId="259"/>
            <ac:picMk id="5" creationId="{3225386E-0E04-A857-F297-05A9C9CADD5C}"/>
          </ac:picMkLst>
        </pc:picChg>
      </pc:sldChg>
    </pc:docChg>
  </pc:docChgLst>
  <pc:docChgLst>
    <pc:chgData name="Jasmin Urbach" userId="e0300561-5cec-4385-9cd6-9e135d1ae857" providerId="ADAL" clId="{810434DD-0990-5F8C-B560-AFBAE833A984}"/>
    <pc:docChg chg="undo custSel modSld">
      <pc:chgData name="Jasmin Urbach" userId="e0300561-5cec-4385-9cd6-9e135d1ae857" providerId="ADAL" clId="{810434DD-0990-5F8C-B560-AFBAE833A984}" dt="2025-10-15T16:00:42.644" v="65" actId="166"/>
      <pc:docMkLst>
        <pc:docMk/>
      </pc:docMkLst>
      <pc:sldChg chg="addSp delSp modSp mod">
        <pc:chgData name="Jasmin Urbach" userId="e0300561-5cec-4385-9cd6-9e135d1ae857" providerId="ADAL" clId="{810434DD-0990-5F8C-B560-AFBAE833A984}" dt="2025-10-15T16:00:42.644" v="65" actId="166"/>
        <pc:sldMkLst>
          <pc:docMk/>
          <pc:sldMk cId="3113174599" sldId="259"/>
        </pc:sldMkLst>
        <pc:spChg chg="add mod">
          <ac:chgData name="Jasmin Urbach" userId="e0300561-5cec-4385-9cd6-9e135d1ae857" providerId="ADAL" clId="{810434DD-0990-5F8C-B560-AFBAE833A984}" dt="2025-10-15T15:59:44.373" v="55" actId="1076"/>
          <ac:spMkLst>
            <pc:docMk/>
            <pc:sldMk cId="3113174599" sldId="259"/>
            <ac:spMk id="7" creationId="{64243640-D4EF-E7DE-2837-48D4FBB0C3D8}"/>
          </ac:spMkLst>
        </pc:spChg>
        <pc:spChg chg="add mod">
          <ac:chgData name="Jasmin Urbach" userId="e0300561-5cec-4385-9cd6-9e135d1ae857" providerId="ADAL" clId="{810434DD-0990-5F8C-B560-AFBAE833A984}" dt="2025-10-15T15:59:21.505" v="40" actId="1076"/>
          <ac:spMkLst>
            <pc:docMk/>
            <pc:sldMk cId="3113174599" sldId="259"/>
            <ac:spMk id="8" creationId="{394CD8EC-5348-826D-ECF3-03A1778FAA34}"/>
          </ac:spMkLst>
        </pc:spChg>
        <pc:spChg chg="add mod">
          <ac:chgData name="Jasmin Urbach" userId="e0300561-5cec-4385-9cd6-9e135d1ae857" providerId="ADAL" clId="{810434DD-0990-5F8C-B560-AFBAE833A984}" dt="2025-10-15T16:00:04.892" v="60" actId="167"/>
          <ac:spMkLst>
            <pc:docMk/>
            <pc:sldMk cId="3113174599" sldId="259"/>
            <ac:spMk id="10" creationId="{FABE1853-040C-C5B8-7174-3047414F4085}"/>
          </ac:spMkLst>
        </pc:spChg>
        <pc:spChg chg="add mod">
          <ac:chgData name="Jasmin Urbach" userId="e0300561-5cec-4385-9cd6-9e135d1ae857" providerId="ADAL" clId="{810434DD-0990-5F8C-B560-AFBAE833A984}" dt="2025-10-15T16:00:36.222" v="64" actId="208"/>
          <ac:spMkLst>
            <pc:docMk/>
            <pc:sldMk cId="3113174599" sldId="259"/>
            <ac:spMk id="11" creationId="{CA254CE3-CF8B-8824-6A61-EE8A5FD4737D}"/>
          </ac:spMkLst>
        </pc:spChg>
        <pc:picChg chg="mod">
          <ac:chgData name="Jasmin Urbach" userId="e0300561-5cec-4385-9cd6-9e135d1ae857" providerId="ADAL" clId="{810434DD-0990-5F8C-B560-AFBAE833A984}" dt="2025-10-15T16:00:12.121" v="61" actId="166"/>
          <ac:picMkLst>
            <pc:docMk/>
            <pc:sldMk cId="3113174599" sldId="259"/>
            <ac:picMk id="3" creationId="{289B2CC3-04D9-A4F8-A81A-2B6D5A38B395}"/>
          </ac:picMkLst>
        </pc:picChg>
        <pc:picChg chg="del">
          <ac:chgData name="Jasmin Urbach" userId="e0300561-5cec-4385-9cd6-9e135d1ae857" providerId="ADAL" clId="{810434DD-0990-5F8C-B560-AFBAE833A984}" dt="2025-10-15T15:57:50.461" v="5" actId="478"/>
          <ac:picMkLst>
            <pc:docMk/>
            <pc:sldMk cId="3113174599" sldId="259"/>
            <ac:picMk id="4" creationId="{8950D7F8-2A6C-C869-F97D-A5334A7759E5}"/>
          </ac:picMkLst>
        </pc:picChg>
        <pc:picChg chg="mod">
          <ac:chgData name="Jasmin Urbach" userId="e0300561-5cec-4385-9cd6-9e135d1ae857" providerId="ADAL" clId="{810434DD-0990-5F8C-B560-AFBAE833A984}" dt="2025-10-15T15:59:17.234" v="39" actId="1076"/>
          <ac:picMkLst>
            <pc:docMk/>
            <pc:sldMk cId="3113174599" sldId="259"/>
            <ac:picMk id="5" creationId="{3225386E-0E04-A857-F297-05A9C9CADD5C}"/>
          </ac:picMkLst>
        </pc:picChg>
        <pc:picChg chg="mod">
          <ac:chgData name="Jasmin Urbach" userId="e0300561-5cec-4385-9cd6-9e135d1ae857" providerId="ADAL" clId="{810434DD-0990-5F8C-B560-AFBAE833A984}" dt="2025-10-15T16:00:42.644" v="65" actId="166"/>
          <ac:picMkLst>
            <pc:docMk/>
            <pc:sldMk cId="3113174599" sldId="259"/>
            <ac:picMk id="6" creationId="{76D4137F-229A-B091-39D6-9070D749F761}"/>
          </ac:picMkLst>
        </pc:picChg>
      </pc:sldChg>
      <pc:sldChg chg="addSp modSp mod">
        <pc:chgData name="Jasmin Urbach" userId="e0300561-5cec-4385-9cd6-9e135d1ae857" providerId="ADAL" clId="{810434DD-0990-5F8C-B560-AFBAE833A984}" dt="2025-10-15T15:57:36.445" v="4" actId="1076"/>
        <pc:sldMkLst>
          <pc:docMk/>
          <pc:sldMk cId="1104150572" sldId="261"/>
        </pc:sldMkLst>
        <pc:picChg chg="add mod">
          <ac:chgData name="Jasmin Urbach" userId="e0300561-5cec-4385-9cd6-9e135d1ae857" providerId="ADAL" clId="{810434DD-0990-5F8C-B560-AFBAE833A984}" dt="2025-10-15T15:57:36.445" v="4" actId="1076"/>
          <ac:picMkLst>
            <pc:docMk/>
            <pc:sldMk cId="1104150572" sldId="261"/>
            <ac:picMk id="17" creationId="{16C4E68C-AEFC-8D9B-FF6E-18936A95CE4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1T12:07:24.5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31512 6935 16383 0 0,'5'0'0'0'0,"8"0"0"0"0,7 0 0 0 0,10 0 0 0 0,7 0 0 0 0,1 0 0 0 0,1 0 0 0 0,-2 0 0 0 0,-1 0 0 0 0,-1 0 0 0 0,4 0 0 0 0,0 0 0 0 0,1 0 0 0 0,-3 0 0 0 0,-1 0 0 0 0,-2 0 0 0 0,-1 0 0 0 0,0 0 0 0 0,-1 0 0 0 0,-1 0 0 0 0,7 0 0 0 0,1 0 0 0 0,-1 0 0 0 0,0 0 0 0 0,9 0 0 0 0,7 0 0 0 0,0 0 0 0 0,3 0 0 0 0,-5 0 0 0 0,-4 0 0 0 0,0 0 0 0 0,-3 0 0 0 0,3 0 0 0 0,3 0 0 0 0,4 0 0 0 0,-2 0 0 0 0,1 0 0 0 0,-3 0 0 0 0,-5 0 0 0 0,-4 0 0 0 0,0 0 0 0 0,0 0 0 0 0,-2 0 0 0 0,-3 0 0 0 0,-8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1T12:07:24.5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31353 3627 16383 0 0,'11'0'0'0'0,"25"0"0"0"0,24 0 0 0 0,16 0 0 0 0,3 0 0 0 0,3 0 0 0 0,-7 0 0 0 0,-5 0 0 0 0,-9 0 0 0 0,-4 0 0 0 0,-6 0 0 0 0,-2 0 0 0 0,-2 0 0 0 0,-5 0 0 0 0,-3 0 0 0 0,2 0 0 0 0,10 0 0 0 0,14 0 0 0 0,11 0 0 0 0,15 0 0 0 0,3 0 0 0 0,-4 0 0 0 0,-11 0 0 0 0,-9 0 0 0 0,-11 0 0 0 0,-4 0 0 0 0,-6 0 0 0 0,-6 0 0 0 0,-5 0 0 0 0,-3 0 0 0 0,-3 0 0 0 0,0 0 0 0 0,-1 0 0 0 0,0 0 0 0 0,0 0 0 0 0,0 0 0 0 0,-5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7T08:55:44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23363 9208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7T08:55:44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23336 9260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7T08:55:44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22499 9310 16383 0 0,'0'2'0'0'0,"2"3"0"0"0,1 3 0 0 0,-1 2 0 0 0,3 4 0 0 0,-1 1 0 0 0,0 1 0 0 0,1-1 0 0 0,-1 0 0 0 0,2 2 0 0 0,0-5 0 0 0,-2-6 0 0 0,-1-7 0 0 0,-1-5 0 0 0,-1-3 0 0 0,0-3 0 0 0,-1-2 0 0 0,-1 1 0 0 0,-3-1 0 0 0,-2 0 0 0 0,-2 0 0 0 0,1 1 0 0 0,1 0 0 0 0,-1-2 0 0 0,2-1 0 0 0,-2 3 0 0 0,2 1 0 0 0,-2 0 0 0 0,-1 1 0 0 0,-1-1 0 0 0,0 0 0 0 0,0 0 0 0 0,1-1 0 0 0,3 5 0 0 0,1 6 0 0 0,2 4 0 0 0,1 6 0 0 0,1 2 0 0 0,0 2 0 0 0,3 2 0 0 0,0 0 0 0 0,2-1 0 0 0,1 1 0 0 0,-2-1 0 0 0,4 1 0 0 0,0-1 0 0 0,0 0 0 0 0,0-1 0 0 0,-2 3 0 0 0,-2 1 0 0 0,1-1 0 0 0,1-2 0 0 0,0-4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56B85-3C81-4F79-841C-51F275DA6CD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74531-03C7-48BE-B632-4CCED95560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AF10-2BC3-E962-BEEC-7A5BFD20C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136F6-AD01-56D4-0C2B-4E9D260D3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878B6-0D13-34F3-6C0E-85BB8504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ED052-0A36-2157-F34C-8C9F3244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4982C-EAFB-D031-E045-8AAC2D4E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D00F-1F27-57C6-C055-0072A5C0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739D6-0F28-3816-3C0A-2FAC1DA2E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307A9-16B7-1BEF-DA1E-9F581B11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F5FBE-F28A-802D-3E57-D4B2AFC1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EA933-B420-B776-DD3F-E69E3B72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0854F6-63BB-881B-A53E-893128A16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E257-96C4-55C5-B9D6-132DE7529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A9BA7-76A6-ABF8-D86A-34F7C87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BD67F-DC94-9150-2655-6F5410E9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0E0FA-0244-6E40-3927-298F5A42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6503-A2F9-73A1-6EC2-AF1A018E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4704D-253E-0AE6-F861-56E9C915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0472-27FB-8316-7C7A-6A2E0449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D2EC9-CADB-531A-DD32-005D0CDF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94EE6-3C72-6D0C-D8E7-64A8788A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4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BD38-B2D2-C906-D5A8-8609B8A5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3A298-2C10-5865-F2D6-ABAD413B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0B459-0C83-B95D-9A6B-AD414D80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C0A8-82D5-1AC2-ED5C-CD40977B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76E6A-1EDA-9515-FA9E-C04EC8C1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7DC5-32D1-C482-9799-A4A0F33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0DDD2-AE9B-FAED-F395-73331BDA3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04BD8-4D65-CD68-99E4-279B46941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E5922-6D17-2534-5F5A-C095EE0D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1E5FF-293B-CBBD-95CF-94167A3D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AE5BD-4D25-B334-B00F-E63F18AB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BFD7-79E9-20A3-BA7A-7456215F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1A8C2-1540-8F6B-AC3E-875D17627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91A76-7414-4572-0DDE-0E7E4FEEF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5BD11-F7A4-414E-956E-D1CA1049B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9D1EF-0A42-8AAA-B154-34CFDB396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3BC52-94F4-3DB4-56D1-41281D27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52F82-3B73-B73A-93BD-8697E217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EA08AB-4614-737D-E2FE-A8F4E084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984E-C2A9-6E78-536A-48220924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0D3F2-F0E2-35BC-D2F5-D7997432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FE2AC-26FD-F273-ABEF-AE076298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CCC0E-891D-C50E-BB26-F8E3EB84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858D0-4CB1-3A89-1A1C-B9C0298D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9F36C-0E2C-BFF7-9A41-C73161BD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42266-45C5-E42F-63D6-63C36825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2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A69-9D21-C497-955B-DDCD0B15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40D4-1138-BD9F-8242-2C6A4D08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B116B-55D7-E021-732C-68C8C118F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87F9E-E413-D5FB-C141-55C54B21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53169-32EB-EF47-6CE9-2B5D47F2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47D26-1AE4-1720-291B-F5BE10D3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B9B0-61AE-353C-B8BD-EAF97AF0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BBB18-56DE-3615-4C19-30EE573FB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E758B-A470-DB1D-30BF-E1F409B8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0214-64BE-5EA5-2AE3-A88357B7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1ADAE-B729-3306-4537-2EF65F42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95286-ECEB-546D-8B6C-9000E8FF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6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31FAF-CA5C-A644-10D7-3F1E98F9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C1624-C2AD-EEBD-C625-520E1FA2B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BBF55-079D-646B-E323-CAA92827B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E53499-455A-4C02-9281-7B691F4AB01F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A2149-6774-63E9-E713-995F0CBA2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14FC-D1A6-9849-97B9-5AFFB5FEB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EB9B29-9B19-43DA-907E-3EEE4A0708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8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0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customXml" Target="../ink/ink1.xml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4.xml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3.xml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ABE1853-040C-C5B8-7174-3047414F4085}"/>
              </a:ext>
            </a:extLst>
          </p:cNvPr>
          <p:cNvSpPr/>
          <p:nvPr/>
        </p:nvSpPr>
        <p:spPr>
          <a:xfrm>
            <a:off x="3933371" y="2190906"/>
            <a:ext cx="2307772" cy="3928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B2CC3-04D9-A4F8-A81A-2B6D5A38B3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390404" y="623958"/>
            <a:ext cx="9563591" cy="6045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C75D76-E23A-9FD8-6E04-F269B9858C7B}"/>
              </a:ext>
            </a:extLst>
          </p:cNvPr>
          <p:cNvSpPr txBox="1"/>
          <p:nvPr/>
        </p:nvSpPr>
        <p:spPr>
          <a:xfrm>
            <a:off x="9490832" y="3074670"/>
            <a:ext cx="2007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/>
              <a:t>UG</a:t>
            </a:r>
            <a:endParaRPr lang="en-US" sz="8800" b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944371-1955-D031-858A-885B8721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887685"/>
            <a:ext cx="1181100" cy="3440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25386E-0E04-A857-F297-05A9C9CAD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5013" y="2190906"/>
            <a:ext cx="683663" cy="44216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4243640-D4EF-E7DE-2837-48D4FBB0C3D8}"/>
              </a:ext>
            </a:extLst>
          </p:cNvPr>
          <p:cNvSpPr/>
          <p:nvPr/>
        </p:nvSpPr>
        <p:spPr>
          <a:xfrm>
            <a:off x="5769933" y="2670928"/>
            <a:ext cx="2293257" cy="35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Coffee Station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94CD8EC-5348-826D-ECF3-03A1778FAA34}"/>
              </a:ext>
            </a:extLst>
          </p:cNvPr>
          <p:cNvSpPr txBox="1"/>
          <p:nvPr/>
        </p:nvSpPr>
        <p:spPr>
          <a:xfrm>
            <a:off x="2646550" y="2664413"/>
            <a:ext cx="18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Smoothie Station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A254CE3-CF8B-8824-6A61-EE8A5FD4737D}"/>
              </a:ext>
            </a:extLst>
          </p:cNvPr>
          <p:cNvSpPr/>
          <p:nvPr/>
        </p:nvSpPr>
        <p:spPr>
          <a:xfrm>
            <a:off x="3933371" y="1988457"/>
            <a:ext cx="2307772" cy="59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4137F-229A-B091-39D6-9070D749F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411990"/>
            <a:ext cx="1408545" cy="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7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AA94B3-F985-9E02-F7C6-A25EE9373A03}"/>
              </a:ext>
            </a:extLst>
          </p:cNvPr>
          <p:cNvSpPr/>
          <p:nvPr/>
        </p:nvSpPr>
        <p:spPr>
          <a:xfrm>
            <a:off x="4482255" y="548212"/>
            <a:ext cx="685801" cy="422451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BC6EE0-47F9-87D0-2B50-C3FF6543E088}"/>
              </a:ext>
            </a:extLst>
          </p:cNvPr>
          <p:cNvSpPr/>
          <p:nvPr/>
        </p:nvSpPr>
        <p:spPr>
          <a:xfrm>
            <a:off x="3336347" y="548456"/>
            <a:ext cx="685801" cy="422451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0FA45-8283-08E1-E10E-B30B9367A211}"/>
              </a:ext>
            </a:extLst>
          </p:cNvPr>
          <p:cNvSpPr/>
          <p:nvPr/>
        </p:nvSpPr>
        <p:spPr>
          <a:xfrm rot="5400000">
            <a:off x="6887969" y="1159271"/>
            <a:ext cx="930957" cy="554314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B25E04-6248-9E68-5233-190D13E7B198}"/>
              </a:ext>
            </a:extLst>
          </p:cNvPr>
          <p:cNvSpPr/>
          <p:nvPr/>
        </p:nvSpPr>
        <p:spPr>
          <a:xfrm>
            <a:off x="7906524" y="970949"/>
            <a:ext cx="1634247" cy="4280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3CE56-4BAB-BF6F-FF9A-1FD105582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28" y="548456"/>
            <a:ext cx="343640" cy="3436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49C543-6C4A-6166-343F-37ED70B9E6A8}"/>
              </a:ext>
            </a:extLst>
          </p:cNvPr>
          <p:cNvSpPr/>
          <p:nvPr/>
        </p:nvSpPr>
        <p:spPr>
          <a:xfrm rot="19804206">
            <a:off x="3866677" y="354708"/>
            <a:ext cx="409575" cy="49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CED9D0-3A01-733D-7122-EC96191051F5}"/>
              </a:ext>
            </a:extLst>
          </p:cNvPr>
          <p:cNvSpPr/>
          <p:nvPr/>
        </p:nvSpPr>
        <p:spPr>
          <a:xfrm rot="19606732">
            <a:off x="3850929" y="265433"/>
            <a:ext cx="441071" cy="50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CB21F3-858C-F393-C7D4-B7C4BF2250A8}"/>
              </a:ext>
            </a:extLst>
          </p:cNvPr>
          <p:cNvSpPr/>
          <p:nvPr/>
        </p:nvSpPr>
        <p:spPr>
          <a:xfrm rot="1931819">
            <a:off x="4213286" y="395186"/>
            <a:ext cx="371760" cy="306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50AEE-4CB2-28CF-A802-A2AAFE35B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7" y="394699"/>
            <a:ext cx="9563591" cy="6045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E0C109-36E0-EF1B-12A5-8EBA9272D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72" y="606857"/>
            <a:ext cx="241839" cy="241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5FD888-BDF8-F708-D57D-67934B637EA2}"/>
              </a:ext>
            </a:extLst>
          </p:cNvPr>
          <p:cNvSpPr txBox="1"/>
          <p:nvPr/>
        </p:nvSpPr>
        <p:spPr>
          <a:xfrm>
            <a:off x="6355773" y="543111"/>
            <a:ext cx="81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WC</a:t>
            </a:r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629065-B2EC-DA8C-65AC-5302279CB920}"/>
              </a:ext>
            </a:extLst>
          </p:cNvPr>
          <p:cNvSpPr txBox="1"/>
          <p:nvPr/>
        </p:nvSpPr>
        <p:spPr>
          <a:xfrm>
            <a:off x="4044596" y="3377246"/>
            <a:ext cx="87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Bar</a:t>
            </a:r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040B5-996E-3E70-3B43-FEB5511F8068}"/>
              </a:ext>
            </a:extLst>
          </p:cNvPr>
          <p:cNvSpPr txBox="1"/>
          <p:nvPr/>
        </p:nvSpPr>
        <p:spPr>
          <a:xfrm>
            <a:off x="6951330" y="3908685"/>
            <a:ext cx="64674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800" b="1"/>
              <a:t>EG</a:t>
            </a:r>
            <a:endParaRPr lang="en-US" sz="8800" b="1"/>
          </a:p>
        </p:txBody>
      </p:sp>
      <p:pic>
        <p:nvPicPr>
          <p:cNvPr id="40" name="Picture 3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5FF32BA-EFAB-DF18-FBA2-843B7FF82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99" y="2081460"/>
            <a:ext cx="219402" cy="219402"/>
          </a:xfrm>
          <a:prstGeom prst="rect">
            <a:avLst/>
          </a:prstGeom>
        </p:spPr>
      </p:pic>
      <p:pic>
        <p:nvPicPr>
          <p:cNvPr id="42" name="Picture 4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3EEF86F-F277-A9BF-145A-A95D90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01" y="2072823"/>
            <a:ext cx="219402" cy="219402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0E3597-BCC3-24B8-CF47-60976B59C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54" y="3346092"/>
            <a:ext cx="306240" cy="306240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42D461-E9A8-84A6-1B33-0322CE193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8" y="1581018"/>
            <a:ext cx="343640" cy="491804"/>
          </a:xfrm>
          <a:prstGeom prst="rect">
            <a:avLst/>
          </a:prstGeom>
        </p:spPr>
      </p:pic>
      <p:pic>
        <p:nvPicPr>
          <p:cNvPr id="10" name="Picture 9" descr="Clothes hanger ">
            <a:extLst>
              <a:ext uri="{FF2B5EF4-FFF2-40B4-BE49-F238E27FC236}">
                <a16:creationId xmlns:a16="http://schemas.microsoft.com/office/drawing/2014/main" id="{FB2C0161-648C-39B0-92BF-8EC9F78CA14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0000" t="93103" r="-19845" b="-80153"/>
          <a:stretch/>
        </p:blipFill>
        <p:spPr>
          <a:xfrm>
            <a:off x="7906524" y="3229133"/>
            <a:ext cx="280117" cy="2705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17610C-2AD5-EFD2-0777-03FBE712C94D}"/>
              </a:ext>
            </a:extLst>
          </p:cNvPr>
          <p:cNvSpPr txBox="1"/>
          <p:nvPr/>
        </p:nvSpPr>
        <p:spPr>
          <a:xfrm>
            <a:off x="1672957" y="4697123"/>
            <a:ext cx="156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Meeting Spaces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770B2F-B83F-ECA0-C13C-33C8566B79C9}"/>
              </a:ext>
            </a:extLst>
          </p:cNvPr>
          <p:cNvSpPr/>
          <p:nvPr/>
        </p:nvSpPr>
        <p:spPr>
          <a:xfrm>
            <a:off x="4924237" y="1848893"/>
            <a:ext cx="1624263" cy="5176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B6525E-D2B3-E4E4-10F7-1EC4FA13E621}"/>
              </a:ext>
            </a:extLst>
          </p:cNvPr>
          <p:cNvSpPr txBox="1"/>
          <p:nvPr/>
        </p:nvSpPr>
        <p:spPr>
          <a:xfrm>
            <a:off x="2152045" y="2070224"/>
            <a:ext cx="1092986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err="1"/>
              <a:t>CheckIn</a:t>
            </a:r>
            <a:endParaRPr lang="de-DE" b="1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7A6347-2D51-3708-3914-82B6B43C074E}"/>
              </a:ext>
            </a:extLst>
          </p:cNvPr>
          <p:cNvSpPr/>
          <p:nvPr/>
        </p:nvSpPr>
        <p:spPr>
          <a:xfrm rot="1140000">
            <a:off x="1001385" y="2747599"/>
            <a:ext cx="1508839" cy="51901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ptos"/>
                <a:ea typeface="Aptos"/>
                <a:cs typeface="Aptos"/>
              </a:rPr>
              <a:t> 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rPr>
              <a:t>Catering</a:t>
            </a:r>
            <a:r>
              <a:rPr lang="en-US" b="1">
                <a:solidFill>
                  <a:srgbClr val="000000"/>
                </a:solidFill>
                <a:latin typeface="Aptos"/>
                <a:ea typeface="Aptos"/>
                <a:cs typeface="Aptos"/>
              </a:rPr>
              <a:t>          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BA4C69-57D1-1D51-6883-CF4179FF2931}"/>
              </a:ext>
            </a:extLst>
          </p:cNvPr>
          <p:cNvSpPr txBox="1"/>
          <p:nvPr/>
        </p:nvSpPr>
        <p:spPr>
          <a:xfrm>
            <a:off x="5053339" y="1940510"/>
            <a:ext cx="13030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Catering</a:t>
            </a:r>
          </a:p>
        </p:txBody>
      </p:sp>
      <p:pic>
        <p:nvPicPr>
          <p:cNvPr id="21" name="Picture 20" descr="Fork and spoon">
            <a:extLst>
              <a:ext uri="{FF2B5EF4-FFF2-40B4-BE49-F238E27FC236}">
                <a16:creationId xmlns:a16="http://schemas.microsoft.com/office/drawing/2014/main" id="{3ADBEF26-8B9B-0B6C-4F95-11B8F9521E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0971" y="1939576"/>
            <a:ext cx="389021" cy="318838"/>
          </a:xfrm>
          <a:prstGeom prst="rect">
            <a:avLst/>
          </a:prstGeom>
        </p:spPr>
      </p:pic>
      <p:pic>
        <p:nvPicPr>
          <p:cNvPr id="27" name="Picture 26" descr="Fork and spoon">
            <a:extLst>
              <a:ext uri="{FF2B5EF4-FFF2-40B4-BE49-F238E27FC236}">
                <a16:creationId xmlns:a16="http://schemas.microsoft.com/office/drawing/2014/main" id="{B33D3F02-AB99-BE8A-080B-D461123834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">
            <a:off x="2040444" y="2992339"/>
            <a:ext cx="389021" cy="318838"/>
          </a:xfrm>
          <a:prstGeom prst="rect">
            <a:avLst/>
          </a:prstGeom>
        </p:spPr>
      </p:pic>
      <p:pic>
        <p:nvPicPr>
          <p:cNvPr id="28" name="Picture 27" descr="Meeting ">
            <a:extLst>
              <a:ext uri="{FF2B5EF4-FFF2-40B4-BE49-F238E27FC236}">
                <a16:creationId xmlns:a16="http://schemas.microsoft.com/office/drawing/2014/main" id="{A82C3A8E-BB14-AEA4-448D-E12AE4F28D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2105" y="4696813"/>
            <a:ext cx="609600" cy="609600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9E9F83-C034-82E9-5274-A0B8DD434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17" y="1604108"/>
            <a:ext cx="343640" cy="4918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1A8F99-B74C-FF9B-258A-04799726F9EF}"/>
                  </a:ext>
                </a:extLst>
              </p14:cNvPr>
              <p14:cNvContentPartPr/>
              <p14:nvPr/>
            </p14:nvContentPartPr>
            <p14:xfrm>
              <a:off x="9571182" y="2379485"/>
              <a:ext cx="645290" cy="1154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1A8F99-B74C-FF9B-258A-04799726F9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35193" y="1224985"/>
                <a:ext cx="716909" cy="23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D68795-BED6-2514-9619-3A994CB6B63A}"/>
                  </a:ext>
                </a:extLst>
              </p14:cNvPr>
              <p14:cNvContentPartPr/>
              <p14:nvPr/>
            </p14:nvContentPartPr>
            <p14:xfrm>
              <a:off x="9501909" y="936303"/>
              <a:ext cx="714598" cy="1154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D68795-BED6-2514-9619-3A994CB6B6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65927" y="-218197"/>
                <a:ext cx="786202" cy="2309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Grafik 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04ED5DC0-51FA-A0D2-F152-4D5CB82B08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55621" y="5783487"/>
            <a:ext cx="676217" cy="214553"/>
          </a:xfrm>
          <a:prstGeom prst="rect">
            <a:avLst/>
          </a:prstGeom>
        </p:spPr>
      </p:pic>
      <p:pic>
        <p:nvPicPr>
          <p:cNvPr id="19" name="Picture 18" descr="Datei:YouGov-2019.svg – Wikipedia">
            <a:extLst>
              <a:ext uri="{FF2B5EF4-FFF2-40B4-BE49-F238E27FC236}">
                <a16:creationId xmlns:a16="http://schemas.microsoft.com/office/drawing/2014/main" id="{B79F1720-63A8-46A9-014B-E07757F000A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-1044" b="-13551"/>
          <a:stretch>
            <a:fillRect/>
          </a:stretch>
        </p:blipFill>
        <p:spPr>
          <a:xfrm>
            <a:off x="862261" y="4802103"/>
            <a:ext cx="597731" cy="137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8EA8E7-4EF8-C476-7390-3037F7AAFC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3804" y="2833688"/>
            <a:ext cx="709864" cy="2280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617ED4-E25F-14E7-6834-1A5FB9ED4B0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b="-60369"/>
          <a:stretch>
            <a:fillRect/>
          </a:stretch>
        </p:blipFill>
        <p:spPr>
          <a:xfrm>
            <a:off x="862262" y="5441246"/>
            <a:ext cx="671764" cy="15447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6C4E68C-AEFC-8D9B-FF6E-18936A95CE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4363" y="4006329"/>
            <a:ext cx="593526" cy="1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5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B7208-5044-C911-A44D-AF0B3A78DCE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25300" t="2047" r="11357" b="34211"/>
          <a:stretch/>
        </p:blipFill>
        <p:spPr>
          <a:xfrm>
            <a:off x="1100988" y="106042"/>
            <a:ext cx="9995095" cy="636229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CF1AE8-58F1-5D45-1CB2-894C3339A8AF}"/>
              </a:ext>
            </a:extLst>
          </p:cNvPr>
          <p:cNvSpPr/>
          <p:nvPr/>
        </p:nvSpPr>
        <p:spPr>
          <a:xfrm>
            <a:off x="1691898" y="4081220"/>
            <a:ext cx="3357966" cy="104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Cloakroom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409B84-5B8A-4388-01C5-247FAA00FFCD}"/>
              </a:ext>
            </a:extLst>
          </p:cNvPr>
          <p:cNvSpPr/>
          <p:nvPr/>
        </p:nvSpPr>
        <p:spPr>
          <a:xfrm>
            <a:off x="6328473" y="4210372"/>
            <a:ext cx="3357966" cy="104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tage ">
            <a:extLst>
              <a:ext uri="{FF2B5EF4-FFF2-40B4-BE49-F238E27FC236}">
                <a16:creationId xmlns:a16="http://schemas.microsoft.com/office/drawing/2014/main" id="{4BFB1865-2878-5535-AA78-2D5EABF26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572" y="4293863"/>
            <a:ext cx="609600" cy="6096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82721F0-2598-4B03-8FB8-A8305F4ECC96}"/>
              </a:ext>
            </a:extLst>
          </p:cNvPr>
          <p:cNvSpPr txBox="1"/>
          <p:nvPr/>
        </p:nvSpPr>
        <p:spPr>
          <a:xfrm>
            <a:off x="7460670" y="4372900"/>
            <a:ext cx="31505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Masterclasses</a:t>
            </a:r>
            <a:endParaRPr lang="en-US"/>
          </a:p>
          <a:p>
            <a:pPr algn="l"/>
            <a:endParaRPr lang="en-US" b="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6316D3-449B-684E-A508-4917407AF94C}"/>
              </a:ext>
            </a:extLst>
          </p:cNvPr>
          <p:cNvSpPr/>
          <p:nvPr/>
        </p:nvSpPr>
        <p:spPr>
          <a:xfrm>
            <a:off x="3267559" y="413288"/>
            <a:ext cx="322880" cy="348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FEDE250-FAA6-2204-F9C6-6582F40D2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28" y="418317"/>
            <a:ext cx="343640" cy="34364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B822370-0F39-281D-88EA-10D5E702D97A}"/>
              </a:ext>
            </a:extLst>
          </p:cNvPr>
          <p:cNvSpPr/>
          <p:nvPr/>
        </p:nvSpPr>
        <p:spPr>
          <a:xfrm>
            <a:off x="4869050" y="1885626"/>
            <a:ext cx="464949" cy="258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BCAA7B-5751-415B-CDE0-211D0830A5C8}"/>
              </a:ext>
            </a:extLst>
          </p:cNvPr>
          <p:cNvSpPr/>
          <p:nvPr/>
        </p:nvSpPr>
        <p:spPr>
          <a:xfrm>
            <a:off x="4856135" y="1226949"/>
            <a:ext cx="477864" cy="245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3E60C5-D086-7086-1514-25950179E1A7}"/>
              </a:ext>
            </a:extLst>
          </p:cNvPr>
          <p:cNvSpPr/>
          <p:nvPr/>
        </p:nvSpPr>
        <p:spPr>
          <a:xfrm>
            <a:off x="4029560" y="1653154"/>
            <a:ext cx="464948" cy="180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E997093-4124-0399-235B-9CDF7C27BB67}"/>
              </a:ext>
            </a:extLst>
          </p:cNvPr>
          <p:cNvSpPr/>
          <p:nvPr/>
        </p:nvSpPr>
        <p:spPr>
          <a:xfrm>
            <a:off x="4262033" y="1717730"/>
            <a:ext cx="232474" cy="52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AFC6D19-0FBE-B587-6A58-28CB7191AAFB}"/>
              </a:ext>
            </a:extLst>
          </p:cNvPr>
          <p:cNvSpPr/>
          <p:nvPr/>
        </p:nvSpPr>
        <p:spPr>
          <a:xfrm>
            <a:off x="4223287" y="1898542"/>
            <a:ext cx="51661" cy="116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A51D6C-09A8-A365-44D7-CEBCF06A5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57" y="1961130"/>
            <a:ext cx="273583" cy="27358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50042D6-6BFA-6327-29D7-098567ABE41A}"/>
              </a:ext>
            </a:extLst>
          </p:cNvPr>
          <p:cNvSpPr txBox="1"/>
          <p:nvPr/>
        </p:nvSpPr>
        <p:spPr>
          <a:xfrm>
            <a:off x="4035463" y="15821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/>
              <a:t>Bar</a:t>
            </a:r>
            <a:r>
              <a:rPr lang="en-US"/>
              <a:t>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3D2C83-500F-BEBB-B912-03135BC96736}"/>
              </a:ext>
            </a:extLst>
          </p:cNvPr>
          <p:cNvSpPr txBox="1"/>
          <p:nvPr/>
        </p:nvSpPr>
        <p:spPr>
          <a:xfrm>
            <a:off x="4728828" y="10441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/>
              <a:t>WC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2270E4-EA40-AB9D-CDA0-4D06D5A7F913}"/>
              </a:ext>
            </a:extLst>
          </p:cNvPr>
          <p:cNvSpPr txBox="1"/>
          <p:nvPr/>
        </p:nvSpPr>
        <p:spPr>
          <a:xfrm>
            <a:off x="4857981" y="18304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/>
              <a:t>WC</a:t>
            </a:r>
            <a:endParaRPr lang="en-US"/>
          </a:p>
        </p:txBody>
      </p:sp>
      <p:pic>
        <p:nvPicPr>
          <p:cNvPr id="54" name="Picture 53" descr="Man ">
            <a:extLst>
              <a:ext uri="{FF2B5EF4-FFF2-40B4-BE49-F238E27FC236}">
                <a16:creationId xmlns:a16="http://schemas.microsoft.com/office/drawing/2014/main" id="{3228D1CF-FD97-4AE9-24ED-2BF44CEC26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731" y="1887583"/>
            <a:ext cx="274320" cy="252549"/>
          </a:xfrm>
          <a:prstGeom prst="rect">
            <a:avLst/>
          </a:prstGeom>
        </p:spPr>
      </p:pic>
      <p:pic>
        <p:nvPicPr>
          <p:cNvPr id="55" name="Picture 54" descr="Woman ">
            <a:extLst>
              <a:ext uri="{FF2B5EF4-FFF2-40B4-BE49-F238E27FC236}">
                <a16:creationId xmlns:a16="http://schemas.microsoft.com/office/drawing/2014/main" id="{F081D1F4-FAC1-40E8-EEB8-A45B2BC11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5394" y="1082040"/>
            <a:ext cx="274320" cy="291738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CDB5CA8-DA25-ED80-DA9B-F9812C7EAA33}"/>
              </a:ext>
            </a:extLst>
          </p:cNvPr>
          <p:cNvCxnSpPr/>
          <p:nvPr/>
        </p:nvCxnSpPr>
        <p:spPr>
          <a:xfrm>
            <a:off x="3844834" y="1554479"/>
            <a:ext cx="391885" cy="75329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4D79741-9640-E3CC-D697-3D8FDC273B12}"/>
              </a:ext>
            </a:extLst>
          </p:cNvPr>
          <p:cNvCxnSpPr/>
          <p:nvPr/>
        </p:nvCxnSpPr>
        <p:spPr>
          <a:xfrm>
            <a:off x="3770811" y="1571896"/>
            <a:ext cx="396240" cy="76200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67577B8-F5B2-D390-5A7F-EA8DA350027D}"/>
              </a:ext>
            </a:extLst>
          </p:cNvPr>
          <p:cNvCxnSpPr/>
          <p:nvPr/>
        </p:nvCxnSpPr>
        <p:spPr>
          <a:xfrm>
            <a:off x="3792583" y="1589314"/>
            <a:ext cx="409302" cy="76200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87E6EFB-D238-7EB8-A066-8017431BF3FD}"/>
              </a:ext>
            </a:extLst>
          </p:cNvPr>
          <p:cNvCxnSpPr/>
          <p:nvPr/>
        </p:nvCxnSpPr>
        <p:spPr>
          <a:xfrm>
            <a:off x="4062548" y="2151017"/>
            <a:ext cx="104503" cy="200297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7F27BF9-6CCC-6B06-9031-3D94CA883C27}"/>
              </a:ext>
            </a:extLst>
          </p:cNvPr>
          <p:cNvCxnSpPr/>
          <p:nvPr/>
        </p:nvCxnSpPr>
        <p:spPr>
          <a:xfrm flipV="1">
            <a:off x="4170120" y="2340608"/>
            <a:ext cx="378822" cy="870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54F4480-6AC5-E0BF-87C2-BB6EB1E6A0B4}"/>
                  </a:ext>
                </a:extLst>
              </p14:cNvPr>
              <p14:cNvContentPartPr/>
              <p14:nvPr/>
            </p14:nvContentPartPr>
            <p14:xfrm>
              <a:off x="4175760" y="2316480"/>
              <a:ext cx="4354" cy="4354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54F4480-6AC5-E0BF-87C2-BB6EB1E6A0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8060" y="2098780"/>
                <a:ext cx="435400" cy="4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0F3D30-D308-7217-2E31-D74FAE5FEFA4}"/>
                  </a:ext>
                </a:extLst>
              </p14:cNvPr>
              <p14:cNvContentPartPr/>
              <p14:nvPr/>
            </p14:nvContentPartPr>
            <p14:xfrm>
              <a:off x="4171405" y="2325188"/>
              <a:ext cx="4354" cy="4354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0F3D30-D308-7217-2E31-D74FAE5FEF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3705" y="2107488"/>
                <a:ext cx="435400" cy="4354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ED32C67-4A37-8A3D-18FE-C600F752C7BD}"/>
              </a:ext>
            </a:extLst>
          </p:cNvPr>
          <p:cNvSpPr txBox="1"/>
          <p:nvPr/>
        </p:nvSpPr>
        <p:spPr>
          <a:xfrm>
            <a:off x="6821714" y="635000"/>
            <a:ext cx="46536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b="1"/>
              <a:t>OG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53A5FF0-1762-5D46-8A60-54429A060036}"/>
                  </a:ext>
                </a:extLst>
              </p14:cNvPr>
              <p14:cNvContentPartPr/>
              <p14:nvPr/>
            </p14:nvContentPartPr>
            <p14:xfrm>
              <a:off x="3855260" y="1611645"/>
              <a:ext cx="42363" cy="940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53A5FF0-1762-5D46-8A60-54429A0600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7460" y="1593702"/>
                <a:ext cx="77606" cy="129547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FBED8ED-B1EC-71B4-4D4F-828E3E4338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3362" y="4209047"/>
            <a:ext cx="645696" cy="5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BF6D1AA73F1E45881B56F67A71659B" ma:contentTypeVersion="13" ma:contentTypeDescription="Ein neues Dokument erstellen." ma:contentTypeScope="" ma:versionID="c9ac1489f503f4317b2132ac590161f1">
  <xsd:schema xmlns:xsd="http://www.w3.org/2001/XMLSchema" xmlns:xs="http://www.w3.org/2001/XMLSchema" xmlns:p="http://schemas.microsoft.com/office/2006/metadata/properties" xmlns:ns2="0bf60943-1e5e-42ad-9979-f6561055c1f8" xmlns:ns3="611aed43-08fe-4a18-af64-c3359ceeb7ce" targetNamespace="http://schemas.microsoft.com/office/2006/metadata/properties" ma:root="true" ma:fieldsID="e516a03553b4175ef3ff48458922a809" ns2:_="" ns3:_="">
    <xsd:import namespace="0bf60943-1e5e-42ad-9979-f6561055c1f8"/>
    <xsd:import namespace="611aed43-08fe-4a18-af64-c3359ceeb7c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60943-1e5e-42ad-9979-f6561055c1f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ff42cfc0-6101-4ddd-9a6e-9cba350641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aed43-08fe-4a18-af64-c3359ceeb7c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011b6a7-01fe-483d-86fd-60d92334444b}" ma:internalName="TaxCatchAll" ma:showField="CatchAllData" ma:web="611aed43-08fe-4a18-af64-c3359ceeb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1aed43-08fe-4a18-af64-c3359ceeb7ce" xsi:nil="true"/>
    <lcf76f155ced4ddcb4097134ff3c332f xmlns="0bf60943-1e5e-42ad-9979-f6561055c1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5DA683-8A0B-4721-BBFA-797DF9450478}">
  <ds:schemaRefs>
    <ds:schemaRef ds:uri="0bf60943-1e5e-42ad-9979-f6561055c1f8"/>
    <ds:schemaRef ds:uri="611aed43-08fe-4a18-af64-c3359ceeb7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6BE637-3E02-4356-B5C5-244F5463C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70031-B461-4E54-9A55-60C061197FA9}">
  <ds:schemaRefs>
    <ds:schemaRef ds:uri="611aed43-08fe-4a18-af64-c3359ceeb7ce"/>
    <ds:schemaRef ds:uri="http://schemas.microsoft.com/office/infopath/2007/PartnerControls"/>
    <ds:schemaRef ds:uri="http://schemas.microsoft.com/office/2006/documentManagement/types"/>
    <ds:schemaRef ds:uri="0bf60943-1e5e-42ad-9979-f6561055c1f8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Breitbild</PresentationFormat>
  <Paragraphs>16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Urbach</dc:creator>
  <cp:lastModifiedBy>Jasmin Urbach</cp:lastModifiedBy>
  <cp:revision>44</cp:revision>
  <dcterms:created xsi:type="dcterms:W3CDTF">2025-01-09T14:01:08Z</dcterms:created>
  <dcterms:modified xsi:type="dcterms:W3CDTF">2025-10-15T16:00:52Z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0x01010096BF6D1AA73F1E45881B56F67A71659B</vt:lpwstr>
  </property>
  <property fmtid="{D5CDD505-2E9C-101B-9397-08002B2CF9AE}" pid="3" name="MediaServiceImageTags">
    <vt:lpwstr/>
  </property>
</Properties>
</file>